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7" r:id="rId9"/>
    <p:sldId id="268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641B87-B182-4480-A11D-5B1740BAA8B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6B04CBA-68F5-487E-BEEF-347517F59F39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1B87-B182-4480-A11D-5B1740BAA8B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4CBA-68F5-487E-BEEF-347517F59F39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1B87-B182-4480-A11D-5B1740BAA8B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4CBA-68F5-487E-BEEF-347517F59F39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1B87-B182-4480-A11D-5B1740BAA8B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4CBA-68F5-487E-BEEF-347517F59F3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1B87-B182-4480-A11D-5B1740BAA8B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4CBA-68F5-487E-BEEF-347517F59F3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1B87-B182-4480-A11D-5B1740BAA8B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4CBA-68F5-487E-BEEF-347517F59F3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1B87-B182-4480-A11D-5B1740BAA8B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4CBA-68F5-487E-BEEF-347517F59F39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1B87-B182-4480-A11D-5B1740BAA8B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4CBA-68F5-487E-BEEF-347517F59F39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1B87-B182-4480-A11D-5B1740BAA8B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4CBA-68F5-487E-BEEF-347517F59F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1B87-B182-4480-A11D-5B1740BAA8B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4CBA-68F5-487E-BEEF-347517F59F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1B87-B182-4480-A11D-5B1740BAA8B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4CBA-68F5-487E-BEEF-347517F59F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A641B87-B182-4480-A11D-5B1740BAA8B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6B04CBA-68F5-487E-BEEF-347517F59F3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t0.gstatic.com/images?q=tbn:ANd9GcSR2ypSbn3DzszIHV-ae0zE39rJ7-Q-0f1q7WKKSmxPDMKeJKg-" TargetMode="External"/><Relationship Id="rId2" Type="http://schemas.openxmlformats.org/officeDocument/2006/relationships/hyperlink" Target="http://t3.gstatic.com/images?q=tbn:ANd9GcTK3pJqFT2EygsmqpeuuIc6JlY6gfKcW6dYCmxrfhddCOxgA0Y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eacher.scholastic.com/scholasticnews/indepth/holes/movie.htm" TargetMode="External"/><Relationship Id="rId5" Type="http://schemas.openxmlformats.org/officeDocument/2006/relationships/hyperlink" Target="http://t2.gstatic.com/images?q=tbn:ANd9GcQKEDYhLKVhh38ZfDc_HW9wPpDedRoLBSSv3BvrMVepEG4g4VENQw" TargetMode="External"/><Relationship Id="rId4" Type="http://schemas.openxmlformats.org/officeDocument/2006/relationships/hyperlink" Target="http://t1.gstatic.com/images?q=tbn:ANd9GcTGuG4XPJdHoP9u4eYBc03PMOEAvgC7wbmZOzx4uBO8-Xz1fkS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Holes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Par, Star, Jeremy et Joseph 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88"/>
            <a:ext cx="3200400" cy="32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4118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r>
              <a:rPr lang="fr-FR" sz="2800" dirty="0" smtClean="0"/>
              <a:t>Les </a:t>
            </a:r>
            <a:r>
              <a:rPr lang="fr-FR" sz="2800" dirty="0"/>
              <a:t>film holes d'un garçon qui prend une paire de </a:t>
            </a:r>
            <a:r>
              <a:rPr lang="fr-FR" sz="2800" dirty="0" smtClean="0"/>
              <a:t>chaussures. </a:t>
            </a:r>
          </a:p>
          <a:p>
            <a:r>
              <a:rPr lang="fr-FR" sz="2800" dirty="0" smtClean="0"/>
              <a:t> Une </a:t>
            </a:r>
            <a:r>
              <a:rPr lang="fr-FR" sz="2800" dirty="0"/>
              <a:t>autre chose qui s'est passé dans le film a été Stanley a dû creuser des trous tous les </a:t>
            </a:r>
            <a:r>
              <a:rPr lang="fr-FR" sz="2800" dirty="0" smtClean="0"/>
              <a:t>jours. </a:t>
            </a:r>
            <a:endParaRPr lang="fr-FR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Du Holes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611" y="4572000"/>
            <a:ext cx="3437330" cy="2286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3763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t3.gstatic.com/images?q=tbn:ANd9GcTK3pJqFT2EygsmqpeuuIc6JlY6gfKcW6dYCmxrfhddCOxgA0YI</a:t>
            </a:r>
            <a:r>
              <a:rPr lang="en-US" sz="2000" dirty="0" smtClean="0"/>
              <a:t> </a:t>
            </a:r>
          </a:p>
          <a:p>
            <a:r>
              <a:rPr lang="en-US" sz="2000" dirty="0" smtClean="0">
                <a:hlinkClick r:id="rId3"/>
              </a:rPr>
              <a:t>http</a:t>
            </a:r>
            <a:r>
              <a:rPr lang="en-US" sz="2000" dirty="0">
                <a:hlinkClick r:id="rId3"/>
              </a:rPr>
              <a:t>://</a:t>
            </a:r>
            <a:r>
              <a:rPr lang="en-US" sz="2000" dirty="0" smtClean="0">
                <a:hlinkClick r:id="rId3"/>
              </a:rPr>
              <a:t>t0.gstatic.com/images?q=tbn:ANd9GcSR2ypSbn3DzszIHV-ae0zE39rJ7-Q-0f1q7WKKSmxPDMKeJKg-</a:t>
            </a:r>
            <a:r>
              <a:rPr lang="en-US" sz="2000" dirty="0" smtClean="0"/>
              <a:t> </a:t>
            </a:r>
          </a:p>
          <a:p>
            <a:r>
              <a:rPr lang="en-US" sz="2000" dirty="0" smtClean="0">
                <a:hlinkClick r:id="rId4"/>
              </a:rPr>
              <a:t>http</a:t>
            </a:r>
            <a:r>
              <a:rPr lang="en-US" sz="2000" dirty="0">
                <a:hlinkClick r:id="rId4"/>
              </a:rPr>
              <a:t>://</a:t>
            </a:r>
            <a:r>
              <a:rPr lang="en-US" sz="2000" dirty="0" smtClean="0">
                <a:hlinkClick r:id="rId4"/>
              </a:rPr>
              <a:t>t1.gstatic.com/images?q=tbn:ANd9GcTGuG4XPJdHoP9u4eYBc03PMOEAvgC7wbmZOzx4uBO8-Xz1fkSM</a:t>
            </a:r>
            <a:r>
              <a:rPr lang="en-US" sz="2000" dirty="0" smtClean="0"/>
              <a:t> </a:t>
            </a:r>
          </a:p>
          <a:p>
            <a:r>
              <a:rPr lang="en-US" sz="2000" dirty="0" smtClean="0">
                <a:hlinkClick r:id="rId5"/>
              </a:rPr>
              <a:t>http</a:t>
            </a:r>
            <a:r>
              <a:rPr lang="en-US" sz="2000" dirty="0">
                <a:hlinkClick r:id="rId5"/>
              </a:rPr>
              <a:t>://</a:t>
            </a:r>
            <a:r>
              <a:rPr lang="en-US" sz="2000" dirty="0" smtClean="0">
                <a:hlinkClick r:id="rId5"/>
              </a:rPr>
              <a:t>t2.gstatic.com/images?q=tbn:ANd9GcQKEDYhLKVhh38ZfDc_HW9wPpDedRoLBSSv3BvrMVepEG4g4VENQw</a:t>
            </a:r>
            <a:r>
              <a:rPr lang="en-US" sz="2000" dirty="0" smtClean="0"/>
              <a:t> </a:t>
            </a:r>
          </a:p>
          <a:p>
            <a:r>
              <a:rPr lang="en-US" sz="2000" dirty="0" smtClean="0">
                <a:hlinkClick r:id="rId6"/>
              </a:rPr>
              <a:t>http</a:t>
            </a:r>
            <a:r>
              <a:rPr lang="en-US" sz="2000" dirty="0">
                <a:hlinkClick r:id="rId6"/>
              </a:rPr>
              <a:t>://</a:t>
            </a:r>
            <a:r>
              <a:rPr lang="en-US" sz="2000" dirty="0" smtClean="0">
                <a:hlinkClick r:id="rId6"/>
              </a:rPr>
              <a:t>teacher.scholastic.com/scholasticnews/indepth/holes/movie.htm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Référence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049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 style de film </a:t>
            </a:r>
            <a:r>
              <a:rPr lang="en-US" dirty="0"/>
              <a:t>est </a:t>
            </a:r>
            <a:r>
              <a:rPr lang="en-US" dirty="0" err="1"/>
              <a:t>l'aventure</a:t>
            </a:r>
            <a:r>
              <a:rPr lang="en-US" dirty="0"/>
              <a:t> et </a:t>
            </a:r>
            <a:r>
              <a:rPr lang="en-US" dirty="0" err="1" smtClean="0"/>
              <a:t>comédie</a:t>
            </a:r>
            <a:r>
              <a:rPr lang="en-US" dirty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 De Film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200400"/>
            <a:ext cx="4637087" cy="3088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747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2209800"/>
            <a:ext cx="7745505" cy="387781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Les </a:t>
            </a:r>
            <a:r>
              <a:rPr lang="en-US" sz="2800" dirty="0" err="1" smtClean="0"/>
              <a:t>acteurs</a:t>
            </a:r>
            <a:r>
              <a:rPr lang="en-US" sz="2800" dirty="0"/>
              <a:t> sont </a:t>
            </a:r>
            <a:r>
              <a:rPr lang="en-US" sz="2800" dirty="0" smtClean="0"/>
              <a:t>Shia </a:t>
            </a:r>
            <a:r>
              <a:rPr lang="en-US" sz="2800" dirty="0" err="1" smtClean="0"/>
              <a:t>LaBeouf</a:t>
            </a:r>
            <a:r>
              <a:rPr lang="en-US" sz="2800" dirty="0" smtClean="0"/>
              <a:t>, </a:t>
            </a:r>
            <a:r>
              <a:rPr lang="en-US" sz="2800" dirty="0" err="1" smtClean="0"/>
              <a:t>Brenden</a:t>
            </a:r>
            <a:r>
              <a:rPr lang="en-US" sz="2800" dirty="0" smtClean="0"/>
              <a:t> </a:t>
            </a:r>
            <a:r>
              <a:rPr lang="en-US" sz="2800" dirty="0"/>
              <a:t>Jefferson </a:t>
            </a:r>
            <a:r>
              <a:rPr lang="en-US" sz="2800" dirty="0" smtClean="0"/>
              <a:t>et Max </a:t>
            </a:r>
            <a:r>
              <a:rPr lang="en-US" sz="2800" dirty="0" err="1" smtClean="0"/>
              <a:t>Kasch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Acteurs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0"/>
            <a:ext cx="2446193" cy="381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670" y="3155495"/>
            <a:ext cx="3192607" cy="35950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172" y="2750494"/>
            <a:ext cx="2609850" cy="4048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9436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actrices</a:t>
            </a:r>
            <a:r>
              <a:rPr lang="en-US" dirty="0"/>
              <a:t> </a:t>
            </a:r>
            <a:r>
              <a:rPr lang="en-US" dirty="0" smtClean="0"/>
              <a:t>sont Mary </a:t>
            </a:r>
            <a:r>
              <a:rPr lang="en-US" dirty="0"/>
              <a:t>Jo </a:t>
            </a:r>
            <a:r>
              <a:rPr lang="en-US" dirty="0" smtClean="0"/>
              <a:t>Mecca, Shirley Butler </a:t>
            </a:r>
            <a:r>
              <a:rPr lang="en-US" dirty="0"/>
              <a:t>et Nicole </a:t>
            </a:r>
            <a:r>
              <a:rPr lang="en-US" dirty="0" smtClean="0"/>
              <a:t>Pulliam.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Actrices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1" y="3571932"/>
            <a:ext cx="3205161" cy="3205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159" y="3546457"/>
            <a:ext cx="2139795" cy="31408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838555"/>
            <a:ext cx="2562225" cy="38718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2629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600" dirty="0" smtClean="0"/>
              <a:t>Des </a:t>
            </a:r>
            <a:r>
              <a:rPr lang="fr-FR" sz="2600" dirty="0"/>
              <a:t>effets spéciaux dans le film était lézards créés dans Lightwave </a:t>
            </a:r>
            <a:r>
              <a:rPr lang="fr-FR" sz="2600" dirty="0" smtClean="0"/>
              <a:t>3D. </a:t>
            </a:r>
          </a:p>
          <a:p>
            <a:r>
              <a:rPr lang="fr-FR" sz="2600" dirty="0" smtClean="0"/>
              <a:t>Un </a:t>
            </a:r>
            <a:r>
              <a:rPr lang="fr-FR" sz="2600" dirty="0"/>
              <a:t>autre effet spécial dans le film a été en utilisant un fond </a:t>
            </a:r>
            <a:r>
              <a:rPr lang="fr-FR" sz="2600" dirty="0" smtClean="0"/>
              <a:t>vert pour </a:t>
            </a:r>
            <a:r>
              <a:rPr lang="fr-FR" sz="2600" dirty="0"/>
              <a:t>la faire ressembler à l'enfant a été escalader une </a:t>
            </a:r>
            <a:r>
              <a:rPr lang="fr-FR" sz="2600" dirty="0" smtClean="0"/>
              <a:t>montagne. </a:t>
            </a:r>
            <a:endParaRPr lang="en-US" sz="2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Effets Spéciaux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347349"/>
            <a:ext cx="2609850" cy="24876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4569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 La public cible </a:t>
            </a:r>
            <a:r>
              <a:rPr lang="fr-FR" sz="2800" dirty="0"/>
              <a:t>pour le film est </a:t>
            </a:r>
            <a:r>
              <a:rPr lang="fr-FR" sz="2800" dirty="0" smtClean="0"/>
              <a:t>adolescence. 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Cible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222" y="2830587"/>
            <a:ext cx="5401571" cy="40433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2365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 </a:t>
            </a:r>
            <a:r>
              <a:rPr lang="fr-FR" sz="2800" dirty="0"/>
              <a:t>Le film holes était </a:t>
            </a:r>
            <a:r>
              <a:rPr lang="fr-FR" sz="2800" dirty="0" smtClean="0"/>
              <a:t>bon parce que </a:t>
            </a:r>
            <a:r>
              <a:rPr lang="fr-FR" sz="2800"/>
              <a:t>il </a:t>
            </a:r>
            <a:r>
              <a:rPr lang="fr-FR" sz="2800" smtClean="0"/>
              <a:t>est excitant.</a:t>
            </a:r>
            <a:endParaRPr lang="fr-FR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609600"/>
            <a:ext cx="7756263" cy="1054250"/>
          </a:xfrm>
        </p:spPr>
        <p:txBody>
          <a:bodyPr/>
          <a:lstStyle/>
          <a:p>
            <a:r>
              <a:rPr lang="en-US" dirty="0" smtClean="0"/>
              <a:t>Bon, Mauvaise/Pas Mal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644" y="2971800"/>
            <a:ext cx="5834844" cy="38862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4685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 Stanley prend une paire de chaussures et de cette punition, Stanley doivent choisir entre aller en prison ou passer des mois de détention à Camp Green Lake. </a:t>
            </a:r>
            <a:endParaRPr lang="fr-FR" sz="2800" dirty="0" smtClean="0"/>
          </a:p>
          <a:p>
            <a:pPr marL="0" indent="0">
              <a:buNone/>
            </a:pPr>
            <a:r>
              <a:rPr lang="fr-FR" sz="2800" dirty="0" smtClean="0"/>
              <a:t> </a:t>
            </a:r>
            <a:endParaRPr lang="fr-FR" sz="2800" dirty="0"/>
          </a:p>
          <a:p>
            <a:r>
              <a:rPr lang="fr-FR" sz="2800" dirty="0" smtClean="0"/>
              <a:t>Stanley </a:t>
            </a:r>
            <a:r>
              <a:rPr lang="fr-FR" sz="2800" dirty="0"/>
              <a:t>est accusé à tort d'avoir volé des </a:t>
            </a:r>
            <a:r>
              <a:rPr lang="fr-FR" sz="2800" dirty="0" smtClean="0"/>
              <a:t>chaussures de Clyde Livingston’s de </a:t>
            </a:r>
            <a:r>
              <a:rPr lang="fr-FR" sz="2800" dirty="0"/>
              <a:t>sport à partir d'un organisme de bienfaisance.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Faits </a:t>
            </a:r>
            <a:r>
              <a:rPr lang="en-US" dirty="0" smtClean="0"/>
              <a:t>Intéressants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42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Un exemple de produits utilisés dans le film holes est chaussures </a:t>
            </a:r>
            <a:r>
              <a:rPr lang="en-US" smtClean="0"/>
              <a:t>Nike</a:t>
            </a:r>
            <a:r>
              <a:rPr lang="en-US" smtClean="0"/>
              <a:t>.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Commercialisation 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08450"/>
            <a:ext cx="3676650" cy="274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85246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376</TotalTime>
  <Words>242</Words>
  <Application>Microsoft Office PowerPoint</Application>
  <PresentationFormat>On-screen Show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Hardcover</vt:lpstr>
      <vt:lpstr>Holes </vt:lpstr>
      <vt:lpstr>Style De Film </vt:lpstr>
      <vt:lpstr>Les Acteurs</vt:lpstr>
      <vt:lpstr>Les Actrices </vt:lpstr>
      <vt:lpstr>Effets Spéciaux</vt:lpstr>
      <vt:lpstr>Public Cible </vt:lpstr>
      <vt:lpstr>Bon, Mauvaise/Pas Mal</vt:lpstr>
      <vt:lpstr>Faits Intéressants</vt:lpstr>
      <vt:lpstr>Commercialisation </vt:lpstr>
      <vt:lpstr>Description Du Holes </vt:lpstr>
      <vt:lpstr>Référence</vt:lpstr>
    </vt:vector>
  </TitlesOfParts>
  <Company>ED18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Holes</dc:title>
  <dc:creator>Calhoun, Star</dc:creator>
  <cp:lastModifiedBy>Calhoun, Star</cp:lastModifiedBy>
  <cp:revision>22</cp:revision>
  <dcterms:created xsi:type="dcterms:W3CDTF">2012-11-01T13:06:05Z</dcterms:created>
  <dcterms:modified xsi:type="dcterms:W3CDTF">2012-11-05T13:59:42Z</dcterms:modified>
</cp:coreProperties>
</file>